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Semi-Bold" charset="1" panose="00000700000000000000"/>
      <p:regular r:id="rId10"/>
    </p:embeddedFont>
    <p:embeddedFont>
      <p:font typeface="Montserrat Semi-Bold Bold" charset="1" panose="00000800000000000000"/>
      <p:regular r:id="rId11"/>
    </p:embeddedFont>
    <p:embeddedFont>
      <p:font typeface="Montserrat Semi-Bold Italics" charset="1" panose="00000700000000000000"/>
      <p:regular r:id="rId12"/>
    </p:embeddedFont>
    <p:embeddedFont>
      <p:font typeface="Montserrat Semi-Bold Bold Italics" charset="1" panose="000008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Bold" charset="1" panose="00000600000000000000"/>
      <p:regular r:id="rId15"/>
    </p:embeddedFont>
    <p:embeddedFont>
      <p:font typeface="Montserrat Italics" charset="1" panose="00000500000000000000"/>
      <p:regular r:id="rId16"/>
    </p:embeddedFont>
    <p:embeddedFont>
      <p:font typeface="Montserrat Bold Italics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610002" y="2118011"/>
            <a:ext cx="3229998" cy="307015"/>
            <a:chOff x="0" y="0"/>
            <a:chExt cx="1603346" cy="1524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603346" cy="152400"/>
            </a:xfrm>
            <a:custGeom>
              <a:avLst/>
              <a:gdLst/>
              <a:ahLst/>
              <a:cxnLst/>
              <a:rect r="r" b="b" t="t" l="l"/>
              <a:pathLst>
                <a:path h="152400" w="1603346">
                  <a:moveTo>
                    <a:pt x="0" y="0"/>
                  </a:moveTo>
                  <a:lnTo>
                    <a:pt x="1603346" y="0"/>
                  </a:lnTo>
                  <a:lnTo>
                    <a:pt x="1603346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98CC1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645615" y="4952336"/>
            <a:ext cx="3193998" cy="307015"/>
            <a:chOff x="0" y="0"/>
            <a:chExt cx="1585476" cy="152400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1585476" cy="152400"/>
            </a:xfrm>
            <a:custGeom>
              <a:avLst/>
              <a:gdLst/>
              <a:ahLst/>
              <a:cxnLst/>
              <a:rect r="r" b="b" t="t" l="l"/>
              <a:pathLst>
                <a:path h="152400" w="1585476">
                  <a:moveTo>
                    <a:pt x="0" y="0"/>
                  </a:moveTo>
                  <a:lnTo>
                    <a:pt x="1585476" y="0"/>
                  </a:lnTo>
                  <a:lnTo>
                    <a:pt x="1585476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98CC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6000" y="4674889"/>
            <a:ext cx="2168289" cy="307015"/>
            <a:chOff x="0" y="0"/>
            <a:chExt cx="1076322" cy="152400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1076322" cy="152400"/>
            </a:xfrm>
            <a:custGeom>
              <a:avLst/>
              <a:gdLst/>
              <a:ahLst/>
              <a:cxnLst/>
              <a:rect r="r" b="b" t="t" l="l"/>
              <a:pathLst>
                <a:path h="152400" w="1076322">
                  <a:moveTo>
                    <a:pt x="0" y="0"/>
                  </a:moveTo>
                  <a:lnTo>
                    <a:pt x="1076322" y="0"/>
                  </a:lnTo>
                  <a:lnTo>
                    <a:pt x="107632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98CC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756000" y="7457039"/>
            <a:ext cx="2168289" cy="307015"/>
            <a:chOff x="0" y="0"/>
            <a:chExt cx="1076322" cy="152400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1076322" cy="152400"/>
            </a:xfrm>
            <a:custGeom>
              <a:avLst/>
              <a:gdLst/>
              <a:ahLst/>
              <a:cxnLst/>
              <a:rect r="r" b="b" t="t" l="l"/>
              <a:pathLst>
                <a:path h="152400" w="1076322">
                  <a:moveTo>
                    <a:pt x="0" y="0"/>
                  </a:moveTo>
                  <a:lnTo>
                    <a:pt x="1076322" y="0"/>
                  </a:lnTo>
                  <a:lnTo>
                    <a:pt x="107632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98CC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56000" y="2118011"/>
            <a:ext cx="2168289" cy="307015"/>
            <a:chOff x="0" y="0"/>
            <a:chExt cx="1076322" cy="152400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1076322" cy="152400"/>
            </a:xfrm>
            <a:custGeom>
              <a:avLst/>
              <a:gdLst/>
              <a:ahLst/>
              <a:cxnLst/>
              <a:rect r="r" b="b" t="t" l="l"/>
              <a:pathLst>
                <a:path h="152400" w="1076322">
                  <a:moveTo>
                    <a:pt x="0" y="0"/>
                  </a:moveTo>
                  <a:lnTo>
                    <a:pt x="1076322" y="0"/>
                  </a:lnTo>
                  <a:lnTo>
                    <a:pt x="107632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98CC1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777666" y="7995724"/>
            <a:ext cx="90796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Français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7666" y="8299067"/>
            <a:ext cx="90796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Allemand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701461" y="2183633"/>
            <a:ext cx="221037" cy="20055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27174" y="2183633"/>
            <a:ext cx="158590" cy="15859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62115" y="4730706"/>
            <a:ext cx="178330" cy="19538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786545" y="5036361"/>
            <a:ext cx="138965" cy="138965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677061" y="770191"/>
            <a:ext cx="115924" cy="158998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664555" y="1328120"/>
            <a:ext cx="107319" cy="153313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664555" y="1074458"/>
            <a:ext cx="140936" cy="108393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894366" y="8052874"/>
            <a:ext cx="148610" cy="141179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85635" y="8052874"/>
            <a:ext cx="148610" cy="141179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894366" y="8343601"/>
            <a:ext cx="148610" cy="141179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85635" y="8343601"/>
            <a:ext cx="148610" cy="141179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11828" y="8052874"/>
            <a:ext cx="148610" cy="141179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11828" y="8343601"/>
            <a:ext cx="148610" cy="141179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03097" y="8052874"/>
            <a:ext cx="148610" cy="141179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03097" y="8343601"/>
            <a:ext cx="148610" cy="141179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520559" y="8052874"/>
            <a:ext cx="148610" cy="141179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520559" y="8343601"/>
            <a:ext cx="148610" cy="141179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04585" y="8636324"/>
            <a:ext cx="148610" cy="141179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95854" y="8636324"/>
            <a:ext cx="148610" cy="141179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22047" y="8636324"/>
            <a:ext cx="148610" cy="141179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13316" y="8636324"/>
            <a:ext cx="148610" cy="141179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530778" y="8636324"/>
            <a:ext cx="148610" cy="141179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76886" y="7538779"/>
            <a:ext cx="148789" cy="148789"/>
          </a:xfrm>
          <a:prstGeom prst="rect">
            <a:avLst/>
          </a:prstGeom>
        </p:spPr>
      </p:pic>
      <p:sp>
        <p:nvSpPr>
          <p:cNvPr name="TextBox 37" id="37"/>
          <p:cNvSpPr txBox="true"/>
          <p:nvPr/>
        </p:nvSpPr>
        <p:spPr>
          <a:xfrm rot="0">
            <a:off x="3610002" y="2536587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130948" y="2527062"/>
            <a:ext cx="1709052" cy="304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50"/>
              </a:lnSpc>
            </a:pPr>
            <a:r>
              <a:rPr lang="en-US" sz="1100">
                <a:solidFill>
                  <a:srgbClr val="272E3A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610002" y="2873439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Université, Ville</a:t>
            </a:r>
            <a:r>
              <a:rPr lang="en-US" sz="1007">
                <a:solidFill>
                  <a:srgbClr val="272E3A"/>
                </a:solidFill>
                <a:latin typeface="Montserrat Bold"/>
              </a:rPr>
              <a:t>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610002" y="3228586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130948" y="3219061"/>
            <a:ext cx="1709052" cy="304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50"/>
              </a:lnSpc>
            </a:pPr>
            <a:r>
              <a:rPr lang="en-US" sz="1100">
                <a:solidFill>
                  <a:srgbClr val="272E3A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610002" y="3565438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Université, Ville</a:t>
            </a:r>
            <a:r>
              <a:rPr lang="en-US" sz="1007">
                <a:solidFill>
                  <a:srgbClr val="272E3A"/>
                </a:solidFill>
                <a:latin typeface="Montserrat Bold"/>
              </a:rPr>
              <a:t>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645615" y="5373498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166561" y="5373498"/>
            <a:ext cx="1673439" cy="2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 Italics"/>
              </a:rPr>
              <a:t> </a:t>
            </a:r>
            <a:r>
              <a:rPr lang="en-US" sz="1007">
                <a:solidFill>
                  <a:srgbClr val="272E3A"/>
                </a:solidFill>
                <a:latin typeface="Montserrat Bold Italics"/>
              </a:rPr>
              <a:t>Titre du poste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645615" y="5710349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Nom d'entreprise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166561" y="5681774"/>
            <a:ext cx="1673439" cy="1077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1 pour ce poste </a:t>
            </a:r>
          </a:p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2 pour ce poste </a:t>
            </a:r>
          </a:p>
          <a:p>
            <a:pPr algn="just">
              <a:lnSpc>
                <a:spcPts val="1793"/>
              </a:lnSpc>
            </a:pPr>
          </a:p>
        </p:txBody>
      </p:sp>
      <p:sp>
        <p:nvSpPr>
          <p:cNvPr name="TextBox 47" id="47"/>
          <p:cNvSpPr txBox="true"/>
          <p:nvPr/>
        </p:nvSpPr>
        <p:spPr>
          <a:xfrm rot="0">
            <a:off x="4003975" y="4979578"/>
            <a:ext cx="1750528" cy="22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30"/>
              </a:lnSpc>
              <a:spcBef>
                <a:spcPct val="0"/>
              </a:spcBef>
            </a:pPr>
            <a:r>
              <a:rPr lang="en-US" sz="1307" spc="268">
                <a:solidFill>
                  <a:srgbClr val="FFFFFF"/>
                </a:solidFill>
                <a:latin typeface="Montserrat Semi-Bold Bold"/>
              </a:rPr>
              <a:t>EXPÉRIENCES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56000" y="2653626"/>
            <a:ext cx="2168289" cy="1734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14360" y="2145252"/>
            <a:ext cx="1750528" cy="22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30"/>
              </a:lnSpc>
              <a:spcBef>
                <a:spcPct val="0"/>
              </a:spcBef>
            </a:pPr>
            <a:r>
              <a:rPr lang="en-US" sz="1307" spc="268">
                <a:solidFill>
                  <a:srgbClr val="FFFFFF"/>
                </a:solidFill>
                <a:latin typeface="Montserrat Semi-Bold Bold"/>
              </a:rPr>
              <a:t>PROFIL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968362" y="2145252"/>
            <a:ext cx="1750528" cy="22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30"/>
              </a:lnSpc>
              <a:spcBef>
                <a:spcPct val="0"/>
              </a:spcBef>
            </a:pPr>
            <a:r>
              <a:rPr lang="en-US" sz="1307" spc="268">
                <a:solidFill>
                  <a:srgbClr val="FFFFFF"/>
                </a:solidFill>
                <a:latin typeface="Montserrat Semi-Bold Bold"/>
              </a:rPr>
              <a:t>FORMATION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01201" y="4702131"/>
            <a:ext cx="1750528" cy="22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30"/>
              </a:lnSpc>
              <a:spcBef>
                <a:spcPct val="0"/>
              </a:spcBef>
            </a:pPr>
            <a:r>
              <a:rPr lang="en-US" sz="1307" spc="268">
                <a:solidFill>
                  <a:srgbClr val="FFFFFF"/>
                </a:solidFill>
                <a:latin typeface="Montserrat Semi-Bold Bold"/>
              </a:rPr>
              <a:t>COMPÉTENCES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56000" y="5210504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1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56000" y="5513848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2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56000" y="5802578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3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56000" y="6105921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4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56000" y="6379527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5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756000" y="6668257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6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56000" y="6971600"/>
            <a:ext cx="216828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Compétence 7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777666" y="8587797"/>
            <a:ext cx="907969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Anglais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101201" y="7484281"/>
            <a:ext cx="1750528" cy="223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30"/>
              </a:lnSpc>
              <a:spcBef>
                <a:spcPct val="0"/>
              </a:spcBef>
            </a:pPr>
            <a:r>
              <a:rPr lang="en-US" sz="1307" spc="268">
                <a:solidFill>
                  <a:srgbClr val="FFFFFF"/>
                </a:solidFill>
                <a:latin typeface="Montserrat Semi-Bold Bold"/>
              </a:rPr>
              <a:t>LANGUAGES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677449" y="6873790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5198395" y="6873790"/>
            <a:ext cx="1673439" cy="2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 Italics"/>
              </a:rPr>
              <a:t> </a:t>
            </a:r>
            <a:r>
              <a:rPr lang="en-US" sz="1007">
                <a:solidFill>
                  <a:srgbClr val="272E3A"/>
                </a:solidFill>
                <a:latin typeface="Montserrat Bold Italics"/>
              </a:rPr>
              <a:t>Titre du poste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677449" y="7210642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Nom d'entreprise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198395" y="7182067"/>
            <a:ext cx="1673439" cy="1077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1 pour ce poste </a:t>
            </a:r>
          </a:p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2 pour ce poste </a:t>
            </a:r>
          </a:p>
          <a:p>
            <a:pPr algn="just">
              <a:lnSpc>
                <a:spcPts val="1793"/>
              </a:lnSpc>
            </a:pPr>
          </a:p>
        </p:txBody>
      </p:sp>
      <p:sp>
        <p:nvSpPr>
          <p:cNvPr name="TextBox 65" id="65"/>
          <p:cNvSpPr txBox="true"/>
          <p:nvPr/>
        </p:nvSpPr>
        <p:spPr>
          <a:xfrm rot="0">
            <a:off x="3922498" y="727200"/>
            <a:ext cx="1006163" cy="20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+123-456-7890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922498" y="999142"/>
            <a:ext cx="1855794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email@emailpro.com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3922498" y="1279559"/>
            <a:ext cx="2354490" cy="20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93"/>
              </a:lnSpc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123 Votre adresse , Ville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756000" y="381014"/>
            <a:ext cx="2467617" cy="1029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48"/>
              </a:lnSpc>
            </a:pPr>
            <a:r>
              <a:rPr lang="en-US" sz="3819">
                <a:solidFill>
                  <a:srgbClr val="272E3A"/>
                </a:solidFill>
                <a:latin typeface="Montserrat Semi-Bold Bold"/>
              </a:rPr>
              <a:t>NOM</a:t>
            </a:r>
          </a:p>
          <a:p>
            <a:pPr>
              <a:lnSpc>
                <a:spcPts val="4048"/>
              </a:lnSpc>
            </a:pPr>
            <a:r>
              <a:rPr lang="en-US" sz="3819">
                <a:solidFill>
                  <a:srgbClr val="272E3A"/>
                </a:solidFill>
                <a:latin typeface="Montserrat Semi-Bold Bold"/>
              </a:rPr>
              <a:t>Prènom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756000" y="1522115"/>
            <a:ext cx="2168289" cy="264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272E3A"/>
                </a:solidFill>
                <a:latin typeface="Montserrat Bold"/>
              </a:rPr>
              <a:t>Titre du poste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3677061" y="8351431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198007" y="8351431"/>
            <a:ext cx="1673439" cy="2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 Italics"/>
              </a:rPr>
              <a:t> </a:t>
            </a:r>
            <a:r>
              <a:rPr lang="en-US" sz="1007">
                <a:solidFill>
                  <a:srgbClr val="272E3A"/>
                </a:solidFill>
                <a:latin typeface="Montserrat Bold Italics"/>
              </a:rPr>
              <a:t>Titre du poste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3677061" y="8688283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Nom d'entreprise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198007" y="8659708"/>
            <a:ext cx="1673439" cy="1077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1 pour ce poste </a:t>
            </a:r>
          </a:p>
          <a:p>
            <a:pPr algn="just" marL="217590" indent="-108795" lvl="1">
              <a:lnSpc>
                <a:spcPts val="1793"/>
              </a:lnSpc>
              <a:buFont typeface="Arial"/>
              <a:buChar char="•"/>
            </a:pPr>
            <a:r>
              <a:rPr lang="en-US" sz="1007">
                <a:solidFill>
                  <a:srgbClr val="272E3A"/>
                </a:solidFill>
                <a:latin typeface="Montserrat"/>
              </a:rPr>
              <a:t>Décrivez la tâche 2 pour ce poste </a:t>
            </a:r>
          </a:p>
          <a:p>
            <a:pPr algn="just">
              <a:lnSpc>
                <a:spcPts val="1793"/>
              </a:lnSpc>
            </a:pPr>
          </a:p>
        </p:txBody>
      </p:sp>
      <p:sp>
        <p:nvSpPr>
          <p:cNvPr name="TextBox 74" id="74"/>
          <p:cNvSpPr txBox="true"/>
          <p:nvPr/>
        </p:nvSpPr>
        <p:spPr>
          <a:xfrm rot="0">
            <a:off x="3610002" y="3920807"/>
            <a:ext cx="1455123" cy="281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19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2020 - 2022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5130948" y="3911282"/>
            <a:ext cx="1709052" cy="304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50"/>
              </a:lnSpc>
            </a:pPr>
            <a:r>
              <a:rPr lang="en-US" sz="1100">
                <a:solidFill>
                  <a:srgbClr val="272E3A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3610002" y="4257659"/>
            <a:ext cx="1465748" cy="17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10"/>
              </a:lnSpc>
            </a:pPr>
            <a:r>
              <a:rPr lang="en-US" sz="1007">
                <a:solidFill>
                  <a:srgbClr val="272E3A"/>
                </a:solidFill>
                <a:latin typeface="Montserrat Bold"/>
              </a:rPr>
              <a:t>Université, Ville</a:t>
            </a:r>
            <a:r>
              <a:rPr lang="en-US" sz="1007">
                <a:solidFill>
                  <a:srgbClr val="272E3A"/>
                </a:solidFill>
                <a:latin typeface="Montserrat Bold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DAFQ-Vdy8Ec</dc:identifier>
  <dcterms:modified xsi:type="dcterms:W3CDTF">2011-08-01T06:04:30Z</dcterms:modified>
  <cp:revision>1</cp:revision>
  <dc:title>cv sans image Blue  </dc:title>
</cp:coreProperties>
</file>